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8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8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4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2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0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1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1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809722-7E37-4541-AAC3-4E4C68A5C12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6EDEC-A90E-4247-A6E2-DD81645D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C5CE-6227-4E2C-ABF8-55F75EFAB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984340"/>
            <a:ext cx="8574622" cy="2824070"/>
          </a:xfrm>
        </p:spPr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Manson Trojans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14DB2-939C-426D-B339-1847EB6E0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650" y="4204138"/>
            <a:ext cx="3768373" cy="1388534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/>
                <a:ea typeface="+mj-ea"/>
                <a:cs typeface="+mj-cs"/>
              </a:rPr>
              <a:t>Class of 2023</a:t>
            </a:r>
          </a:p>
          <a:p>
            <a:r>
              <a:rPr kumimoji="0" lang="en-US" sz="48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7E2E5-B4CD-4355-8BAA-D03C65EA0F91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76" y="1863382"/>
            <a:ext cx="1781997" cy="17101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0DC41-030B-4939-8345-AC26C5C71E91}"/>
              </a:ext>
            </a:extLst>
          </p:cNvPr>
          <p:cNvSpPr txBox="1"/>
          <p:nvPr/>
        </p:nvSpPr>
        <p:spPr>
          <a:xfrm>
            <a:off x="5630729" y="2891898"/>
            <a:ext cx="587229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PRIDE * PASSION * GRIT</a:t>
            </a:r>
          </a:p>
        </p:txBody>
      </p:sp>
      <p:pic>
        <p:nvPicPr>
          <p:cNvPr id="3076" name="Picture 4" descr="Finish Line Seinfeld GIF">
            <a:extLst>
              <a:ext uri="{FF2B5EF4-FFF2-40B4-BE49-F238E27FC236}">
                <a16:creationId xmlns:a16="http://schemas.microsoft.com/office/drawing/2014/main" id="{B92F4857-5599-41EA-8191-03AD822978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3" y="4368294"/>
            <a:ext cx="2664364" cy="150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5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7EA3-BF5C-4233-A7B8-E6EFAF7B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05" y="354779"/>
            <a:ext cx="4913038" cy="1752599"/>
          </a:xfrm>
          <a:noFill/>
          <a:ln w="57150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Spring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0C1D-1143-4C48-BC37-ED942BAEE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937" y="2379281"/>
            <a:ext cx="10581566" cy="4141074"/>
          </a:xfrm>
          <a:noFill/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20: Hang Banners Downtown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23 and 25: Senior Presentations 6:30pm at MHS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June 6: Senior Awards 6:30pm Manson High School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June 7, 8: Senior Trip to Silverwood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June 9: Grad practice and BBQ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June 10: Graduation Ceremony 2:30pm Manson High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93E62-9387-4B2A-86F1-9709A595695C}"/>
              </a:ext>
            </a:extLst>
          </p:cNvPr>
          <p:cNvSpPr/>
          <p:nvPr/>
        </p:nvSpPr>
        <p:spPr>
          <a:xfrm>
            <a:off x="1995124" y="199696"/>
            <a:ext cx="5181600" cy="20284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og Show GIF by Westminster Kennel Club">
            <a:extLst>
              <a:ext uri="{FF2B5EF4-FFF2-40B4-BE49-F238E27FC236}">
                <a16:creationId xmlns:a16="http://schemas.microsoft.com/office/drawing/2014/main" id="{65364ED3-126C-4203-B728-699EE8B16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67" y="825332"/>
            <a:ext cx="2028496" cy="20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9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3C7C-1E47-4470-846A-E95CB84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043" y="402022"/>
            <a:ext cx="6647245" cy="911772"/>
          </a:xfrm>
          <a:solidFill>
            <a:srgbClr val="4472C4"/>
          </a:solidFill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State of the Seniors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7113-44AF-4E37-B9FA-E7D5D407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337" y="2432470"/>
            <a:ext cx="6470846" cy="3316499"/>
          </a:xfrm>
        </p:spPr>
        <p:txBody>
          <a:bodyPr>
            <a:normAutofit/>
          </a:bodyPr>
          <a:lstStyle/>
          <a:p>
            <a:r>
              <a:rPr lang="en-US" sz="2800" b="1" dirty="0"/>
              <a:t>43 on track to graduate on time</a:t>
            </a:r>
          </a:p>
          <a:p>
            <a:r>
              <a:rPr lang="en-US" sz="2800" b="1" dirty="0"/>
              <a:t>2 behind but making good progress </a:t>
            </a:r>
          </a:p>
          <a:p>
            <a:r>
              <a:rPr lang="en-US" sz="2800" b="1" dirty="0"/>
              <a:t>2 will not make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567E9-CB9D-465D-9A59-7FD78BE9CDB1}"/>
              </a:ext>
            </a:extLst>
          </p:cNvPr>
          <p:cNvSpPr txBox="1"/>
          <p:nvPr/>
        </p:nvSpPr>
        <p:spPr>
          <a:xfrm>
            <a:off x="3170044" y="1467341"/>
            <a:ext cx="66472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Progress on CREDITS for graduation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EB1F5-B59A-4559-BC3B-8CB650F1AFAB}"/>
              </a:ext>
            </a:extLst>
          </p:cNvPr>
          <p:cNvSpPr txBox="1"/>
          <p:nvPr/>
        </p:nvSpPr>
        <p:spPr>
          <a:xfrm>
            <a:off x="12532317" y="6593888"/>
            <a:ext cx="1786309" cy="114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Video gif. Footage of a baby in a striped onesie, walking awkwardly with their hands behind their back. They shift their weight into a cheerful and much more coordinated dance.">
            <a:extLst>
              <a:ext uri="{FF2B5EF4-FFF2-40B4-BE49-F238E27FC236}">
                <a16:creationId xmlns:a16="http://schemas.microsoft.com/office/drawing/2014/main" id="{860823FB-CB00-469A-8598-ECEEF5CB37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741" y="2874598"/>
            <a:ext cx="2495093" cy="30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5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3C7C-1E47-4470-846A-E95CB84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377" y="645965"/>
            <a:ext cx="6647245" cy="911772"/>
          </a:xfrm>
          <a:solidFill>
            <a:srgbClr val="4472C4"/>
          </a:solidFill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State of the Seniors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1472BF0-DBB4-4A10-BCAD-D5CD59FFF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61927"/>
              </p:ext>
            </p:extLst>
          </p:nvPr>
        </p:nvGraphicFramePr>
        <p:xfrm>
          <a:off x="3101586" y="1629514"/>
          <a:ext cx="364503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515">
                  <a:extLst>
                    <a:ext uri="{9D8B030D-6E8A-4147-A177-3AD203B41FA5}">
                      <a16:colId xmlns:a16="http://schemas.microsoft.com/office/drawing/2014/main" val="2148513911"/>
                    </a:ext>
                  </a:extLst>
                </a:gridCol>
                <a:gridCol w="1822515">
                  <a:extLst>
                    <a:ext uri="{9D8B030D-6E8A-4147-A177-3AD203B41FA5}">
                      <a16:colId xmlns:a16="http://schemas.microsoft.com/office/drawing/2014/main" val="18535798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Pathway Requirements Met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Dual Credit (math and ELA)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1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551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F821780-B680-402A-8C72-45C4450B2F32}"/>
              </a:ext>
            </a:extLst>
          </p:cNvPr>
          <p:cNvSpPr txBox="1"/>
          <p:nvPr/>
        </p:nvSpPr>
        <p:spPr>
          <a:xfrm>
            <a:off x="7027683" y="1788762"/>
            <a:ext cx="275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students still working towards pathway requirement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B9330-D022-4D7A-A5AC-E5C83FF7DCC6}"/>
              </a:ext>
            </a:extLst>
          </p:cNvPr>
          <p:cNvSpPr txBox="1"/>
          <p:nvPr/>
        </p:nvSpPr>
        <p:spPr>
          <a:xfrm>
            <a:off x="2345869" y="3228221"/>
            <a:ext cx="7720553" cy="36933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 School and Beyond Plan:  Final meeting and check during conferences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885AD-3467-436B-8227-4EDA9346852F}"/>
              </a:ext>
            </a:extLst>
          </p:cNvPr>
          <p:cNvSpPr txBox="1"/>
          <p:nvPr/>
        </p:nvSpPr>
        <p:spPr>
          <a:xfrm>
            <a:off x="3429951" y="3929016"/>
            <a:ext cx="5552388" cy="36933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students have already earned the Seal of Biliteracy</a:t>
            </a:r>
          </a:p>
        </p:txBody>
      </p:sp>
      <p:pic>
        <p:nvPicPr>
          <p:cNvPr id="8" name="Picture 2" descr="Jennifer Love Hewitt Graduation GIF">
            <a:extLst>
              <a:ext uri="{FF2B5EF4-FFF2-40B4-BE49-F238E27FC236}">
                <a16:creationId xmlns:a16="http://schemas.microsoft.com/office/drawing/2014/main" id="{94C2331A-28C7-4B0F-879F-33288281D9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97" y="4622839"/>
            <a:ext cx="2697804" cy="1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77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1595</TotalTime>
  <Words>137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Corbel</vt:lpstr>
      <vt:lpstr>Rockwell</vt:lpstr>
      <vt:lpstr>Parallax</vt:lpstr>
      <vt:lpstr>Manson Trojans </vt:lpstr>
      <vt:lpstr>Spring Calendar</vt:lpstr>
      <vt:lpstr>State of the Seniors</vt:lpstr>
      <vt:lpstr>State of the Seniors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Manson Trojans</dc:title>
  <dc:creator>Kamie Kronbauer</dc:creator>
  <cp:lastModifiedBy>Janice Stewart</cp:lastModifiedBy>
  <cp:revision>20</cp:revision>
  <dcterms:created xsi:type="dcterms:W3CDTF">2022-04-26T18:51:16Z</dcterms:created>
  <dcterms:modified xsi:type="dcterms:W3CDTF">2023-05-12T18:46:01Z</dcterms:modified>
</cp:coreProperties>
</file>